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16B8-02C5-4D76-8C74-0FDDBAAEEC0A}" type="datetimeFigureOut">
              <a:rPr lang="ru-RU" smtClean="0"/>
              <a:t>чт 19.03.20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5C95-9A7E-4A9A-9AD2-770D4AA85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836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16B8-02C5-4D76-8C74-0FDDBAAEEC0A}" type="datetimeFigureOut">
              <a:rPr lang="ru-RU" smtClean="0"/>
              <a:t>чт 19.03.20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5C95-9A7E-4A9A-9AD2-770D4AA85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37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16B8-02C5-4D76-8C74-0FDDBAAEEC0A}" type="datetimeFigureOut">
              <a:rPr lang="ru-RU" smtClean="0"/>
              <a:t>чт 19.03.20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5C95-9A7E-4A9A-9AD2-770D4AA85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21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16B8-02C5-4D76-8C74-0FDDBAAEEC0A}" type="datetimeFigureOut">
              <a:rPr lang="ru-RU" smtClean="0"/>
              <a:t>чт 19.03.20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5C95-9A7E-4A9A-9AD2-770D4AA85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58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16B8-02C5-4D76-8C74-0FDDBAAEEC0A}" type="datetimeFigureOut">
              <a:rPr lang="ru-RU" smtClean="0"/>
              <a:t>чт 19.03.20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5C95-9A7E-4A9A-9AD2-770D4AA85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91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16B8-02C5-4D76-8C74-0FDDBAAEEC0A}" type="datetimeFigureOut">
              <a:rPr lang="ru-RU" smtClean="0"/>
              <a:t>чт 19.03.20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5C95-9A7E-4A9A-9AD2-770D4AA85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48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16B8-02C5-4D76-8C74-0FDDBAAEEC0A}" type="datetimeFigureOut">
              <a:rPr lang="ru-RU" smtClean="0"/>
              <a:t>чт 19.03.20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5C95-9A7E-4A9A-9AD2-770D4AA85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3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16B8-02C5-4D76-8C74-0FDDBAAEEC0A}" type="datetimeFigureOut">
              <a:rPr lang="ru-RU" smtClean="0"/>
              <a:t>чт 19.03.20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5C95-9A7E-4A9A-9AD2-770D4AA85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470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16B8-02C5-4D76-8C74-0FDDBAAEEC0A}" type="datetimeFigureOut">
              <a:rPr lang="ru-RU" smtClean="0"/>
              <a:t>чт 19.03.20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5C95-9A7E-4A9A-9AD2-770D4AA85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97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16B8-02C5-4D76-8C74-0FDDBAAEEC0A}" type="datetimeFigureOut">
              <a:rPr lang="ru-RU" smtClean="0"/>
              <a:t>чт 19.03.20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5C95-9A7E-4A9A-9AD2-770D4AA85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35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16B8-02C5-4D76-8C74-0FDDBAAEEC0A}" type="datetimeFigureOut">
              <a:rPr lang="ru-RU" smtClean="0"/>
              <a:t>чт 19.03.20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5C95-9A7E-4A9A-9AD2-770D4AA85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82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216B8-02C5-4D76-8C74-0FDDBAAEEC0A}" type="datetimeFigureOut">
              <a:rPr lang="ru-RU" smtClean="0"/>
              <a:t>чт 19.03.20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C5C95-9A7E-4A9A-9AD2-770D4AA85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3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036"/>
            <a:ext cx="12192000" cy="68349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94487" y="2586633"/>
            <a:ext cx="6603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ОПЕРА В МАЛЮНКАХ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86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94505" y="57663"/>
            <a:ext cx="13348305" cy="16330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62"/>
            <a:ext cx="12479627" cy="6800337"/>
          </a:xfrm>
        </p:spPr>
      </p:pic>
      <p:sp>
        <p:nvSpPr>
          <p:cNvPr id="3" name="Прямоугольник 2"/>
          <p:cNvSpPr/>
          <p:nvPr/>
        </p:nvSpPr>
        <p:spPr>
          <a:xfrm>
            <a:off x="709958" y="1030959"/>
            <a:ext cx="10798982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Чекаю ваші відповіді!</a:t>
            </a:r>
          </a:p>
          <a:p>
            <a:pPr algn="ctr"/>
            <a:r>
              <a:rPr lang="uk-U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Запрошую батьків прийняти участь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</a:t>
            </a:r>
            <a:r>
              <a:rPr lang="uk-U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вікторині</a:t>
            </a:r>
            <a:r>
              <a:rPr lang="uk-U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</a:p>
          <a:p>
            <a:pPr algn="ctr"/>
            <a:r>
              <a:rPr lang="uk-U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Учасники  отримають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</a:t>
            </a:r>
            <a:r>
              <a:rPr lang="uk-U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риємні сюрпризи.</a:t>
            </a:r>
          </a:p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382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0" y="3158331"/>
            <a:ext cx="2705100" cy="168592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83"/>
            <a:ext cx="12191999" cy="69810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53" y="1011524"/>
            <a:ext cx="3494834" cy="2787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1104" y="2608070"/>
            <a:ext cx="5178300" cy="3894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177307" y="643944"/>
            <a:ext cx="6695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1.НАЗВА  ВІДОМОЇ ОПЕРИ П.ЧАЙКОВСЬКОГО.</a:t>
            </a:r>
          </a:p>
          <a:p>
            <a:r>
              <a:rPr lang="uk-UA" dirty="0" smtClean="0"/>
              <a:t>2. У ЯКІЙ КАРТИНІ ОПЕРИ ВІДБУВАЮТЬСЯ ПОДІЇ  ДУЕЛІ?</a:t>
            </a:r>
          </a:p>
          <a:p>
            <a:r>
              <a:rPr lang="uk-UA" dirty="0" smtClean="0"/>
              <a:t>3. НАЗВІТЬ ПЕРСОНАЖІВ ОПЕРИ, ЯКІ ВИКОНУЮТЬ ДУЕТ «ВОРОГИ».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02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5082" cy="708338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20" y="3445481"/>
            <a:ext cx="2772535" cy="3022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782" y="2559154"/>
            <a:ext cx="3296992" cy="3193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" y="695459"/>
            <a:ext cx="2861900" cy="28204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06085" y="540913"/>
            <a:ext cx="81233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НАЗВІТЬ ПЕРСОНАЖІВ ВІДОМОЇ ОПЕРИ ОДНОГО З ПРЕДСТАВНИКІВ</a:t>
            </a:r>
          </a:p>
          <a:p>
            <a:r>
              <a:rPr lang="uk-UA" dirty="0" smtClean="0"/>
              <a:t>«МОГУТНЬОЇ П</a:t>
            </a:r>
            <a:r>
              <a:rPr lang="en-US" dirty="0" smtClean="0"/>
              <a:t>’</a:t>
            </a:r>
            <a:r>
              <a:rPr lang="uk-UA" dirty="0" smtClean="0"/>
              <a:t>ЯТІРКИ»:</a:t>
            </a:r>
          </a:p>
          <a:p>
            <a:pPr marL="342900" indent="-342900">
              <a:buAutoNum type="arabicPeriod"/>
            </a:pPr>
            <a:r>
              <a:rPr lang="uk-UA" dirty="0" smtClean="0"/>
              <a:t>ВИКОНАВЕЦЬ ПІСНІ «</a:t>
            </a:r>
            <a:r>
              <a:rPr lang="ru-RU" dirty="0" smtClean="0"/>
              <a:t>МЕСЯЦ ЕДЕТ, КОТЕНОК ПЛАЧЕТ»</a:t>
            </a:r>
          </a:p>
          <a:p>
            <a:pPr marL="342900" indent="-342900">
              <a:buAutoNum type="arabicPeriod"/>
            </a:pPr>
            <a:r>
              <a:rPr lang="ru-RU" dirty="0"/>
              <a:t>ВИКОНАВЕЦЬ ПІСНІ </a:t>
            </a:r>
            <a:r>
              <a:rPr lang="ru-RU" dirty="0" smtClean="0"/>
              <a:t>«КАК ВО ГОРОДЕ БЫЛО, ВО КАЗАНИ»</a:t>
            </a:r>
          </a:p>
          <a:p>
            <a:pPr marL="342900" indent="-342900">
              <a:buAutoNum type="arabicPeriod"/>
            </a:pPr>
            <a:r>
              <a:rPr lang="ru-RU" dirty="0" smtClean="0"/>
              <a:t>ВИКОНАВЕЦЬ МОНОЛОГУ «СКОРБИТ ДУША, КАКОЙ-ТО СТРАХ НЕВОЛЬНЫЙ…»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99268" y="2137893"/>
            <a:ext cx="781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Додаткове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: </a:t>
            </a:r>
            <a:r>
              <a:rPr lang="ru-RU" dirty="0" err="1" smtClean="0"/>
              <a:t>хто</a:t>
            </a:r>
            <a:r>
              <a:rPr lang="ru-RU" dirty="0" smtClean="0"/>
              <a:t> автор </a:t>
            </a:r>
            <a:r>
              <a:rPr lang="ru-RU" dirty="0" err="1" smtClean="0"/>
              <a:t>літературного</a:t>
            </a:r>
            <a:r>
              <a:rPr lang="ru-RU" dirty="0" smtClean="0"/>
              <a:t> тексту монологу «Скорбит душа»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141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811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" b="10030"/>
          <a:stretch/>
        </p:blipFill>
        <p:spPr>
          <a:xfrm>
            <a:off x="10174309" y="365125"/>
            <a:ext cx="1707161" cy="3434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929" y="123294"/>
            <a:ext cx="2729093" cy="38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225" y="365125"/>
            <a:ext cx="3262931" cy="2084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7" y="467195"/>
            <a:ext cx="3410938" cy="2108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08338" y="3317240"/>
            <a:ext cx="87098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1.Письменник </a:t>
            </a:r>
            <a:r>
              <a:rPr lang="en-US" dirty="0" smtClean="0"/>
              <a:t>XIX </a:t>
            </a:r>
            <a:r>
              <a:rPr lang="uk-UA" dirty="0" smtClean="0"/>
              <a:t>ст., автор відомої казки «Снігуронька».</a:t>
            </a:r>
          </a:p>
          <a:p>
            <a:r>
              <a:rPr lang="uk-UA" dirty="0" smtClean="0"/>
              <a:t>2. Автор лібрето опери «Снігуронька».</a:t>
            </a:r>
          </a:p>
          <a:p>
            <a:r>
              <a:rPr lang="uk-UA" dirty="0" smtClean="0"/>
              <a:t>3.Назвіть персонажів, які присутні на малюнках.</a:t>
            </a:r>
          </a:p>
          <a:p>
            <a:r>
              <a:rPr lang="uk-UA" dirty="0" smtClean="0"/>
              <a:t>4.Який оперний персонаж виконує арію «</a:t>
            </a:r>
            <a:r>
              <a:rPr lang="ru-RU" dirty="0" smtClean="0"/>
              <a:t>На теплом, синем море, у острова </a:t>
            </a:r>
            <a:r>
              <a:rPr lang="ru-RU" dirty="0" err="1" smtClean="0"/>
              <a:t>Гурмыза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5. </a:t>
            </a:r>
            <a:r>
              <a:rPr lang="ru-RU" dirty="0" err="1" smtClean="0"/>
              <a:t>Який</a:t>
            </a:r>
            <a:r>
              <a:rPr lang="ru-RU" dirty="0" smtClean="0"/>
              <a:t>  </a:t>
            </a:r>
            <a:r>
              <a:rPr lang="ru-RU" dirty="0" err="1" smtClean="0"/>
              <a:t>музичний</a:t>
            </a:r>
            <a:r>
              <a:rPr lang="ru-RU" dirty="0" smtClean="0"/>
              <a:t> </a:t>
            </a:r>
            <a:r>
              <a:rPr lang="ru-RU" dirty="0" err="1" smtClean="0"/>
              <a:t>інструмент</a:t>
            </a:r>
            <a:r>
              <a:rPr lang="ru-RU" dirty="0" smtClean="0"/>
              <a:t> є </a:t>
            </a:r>
            <a:r>
              <a:rPr lang="ru-RU" dirty="0" err="1" smtClean="0"/>
              <a:t>лейттембром</a:t>
            </a:r>
            <a:r>
              <a:rPr lang="ru-RU" dirty="0" smtClean="0"/>
              <a:t> Леля.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37882" y="257577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06437" y="244540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710670" y="3799268"/>
            <a:ext cx="5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784169" y="3799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30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86445" cy="685800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871" y="3706532"/>
            <a:ext cx="5024907" cy="2913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68" y="187549"/>
            <a:ext cx="4979832" cy="2991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0" y="187549"/>
            <a:ext cx="4130183" cy="3706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53792" y="4404575"/>
            <a:ext cx="5166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1.Відомий письменник </a:t>
            </a:r>
            <a:r>
              <a:rPr lang="en-US" dirty="0" smtClean="0"/>
              <a:t>XIX</a:t>
            </a:r>
            <a:r>
              <a:rPr lang="uk-UA" dirty="0" smtClean="0"/>
              <a:t> ст., автор літературного</a:t>
            </a:r>
          </a:p>
          <a:p>
            <a:r>
              <a:rPr lang="uk-UA" dirty="0"/>
              <a:t>т</a:t>
            </a:r>
            <a:r>
              <a:rPr lang="uk-UA" dirty="0" smtClean="0"/>
              <a:t>вору, за яким </a:t>
            </a:r>
            <a:r>
              <a:rPr lang="uk-UA" dirty="0" err="1" smtClean="0"/>
              <a:t>О.Даргомижський</a:t>
            </a:r>
            <a:r>
              <a:rPr lang="uk-UA" dirty="0" smtClean="0"/>
              <a:t> написав оперу.</a:t>
            </a:r>
          </a:p>
          <a:p>
            <a:r>
              <a:rPr lang="uk-UA" dirty="0" smtClean="0"/>
              <a:t>2. Назвіть героїв опери, зображених на 1 малюнку.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3792" y="370653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25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56" y="216996"/>
            <a:ext cx="4250028" cy="3997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304" y="216996"/>
            <a:ext cx="4696496" cy="4019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05307" y="5254580"/>
            <a:ext cx="73234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1.Композитор та  назва  відомої опери.</a:t>
            </a:r>
          </a:p>
          <a:p>
            <a:r>
              <a:rPr lang="uk-UA" dirty="0" smtClean="0"/>
              <a:t>2. У якому розділі опери відбуваються події, представлені на малюнку 1.</a:t>
            </a:r>
          </a:p>
          <a:p>
            <a:r>
              <a:rPr lang="uk-UA" dirty="0" smtClean="0"/>
              <a:t>3.Назвіть  сольний оперний номер, який виконує хан </a:t>
            </a:r>
            <a:r>
              <a:rPr lang="uk-UA" dirty="0" err="1" smtClean="0"/>
              <a:t>Кончак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03797" y="421494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091033" y="420242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8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7" y="100682"/>
            <a:ext cx="4564956" cy="3737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132" y="201192"/>
            <a:ext cx="4198512" cy="3738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2276" y="4944231"/>
            <a:ext cx="68183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1. Автор оперного лібрето «Тарас Бульба».</a:t>
            </a:r>
          </a:p>
          <a:p>
            <a:r>
              <a:rPr lang="uk-UA" dirty="0"/>
              <a:t>2</a:t>
            </a:r>
            <a:r>
              <a:rPr lang="uk-UA" dirty="0" smtClean="0"/>
              <a:t>.Жанр опери «Тарас Бульба»</a:t>
            </a:r>
          </a:p>
          <a:p>
            <a:r>
              <a:rPr lang="uk-UA" dirty="0"/>
              <a:t>3</a:t>
            </a:r>
            <a:r>
              <a:rPr lang="uk-UA" dirty="0" smtClean="0"/>
              <a:t>. Чи була поставлена опера «Тарас Бульба» за життя композитора.</a:t>
            </a:r>
          </a:p>
          <a:p>
            <a:r>
              <a:rPr lang="uk-UA" dirty="0"/>
              <a:t>4</a:t>
            </a:r>
            <a:r>
              <a:rPr lang="uk-UA" dirty="0" smtClean="0"/>
              <a:t>. Хто здійснив музичне редагування опери «Тарас Бульба».</a:t>
            </a:r>
          </a:p>
          <a:p>
            <a:r>
              <a:rPr lang="uk-UA" dirty="0"/>
              <a:t>5</a:t>
            </a:r>
            <a:r>
              <a:rPr lang="uk-UA" dirty="0" smtClean="0"/>
              <a:t>. Персонаж, який композитор увів в оперу (див.малюнок1).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0761" y="393858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36606" y="393858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57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09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1" r="3400"/>
          <a:stretch/>
        </p:blipFill>
        <p:spPr>
          <a:xfrm>
            <a:off x="389943" y="513613"/>
            <a:ext cx="3435082" cy="2354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1" b="8853"/>
          <a:stretch/>
        </p:blipFill>
        <p:spPr>
          <a:xfrm>
            <a:off x="4601691" y="850006"/>
            <a:ext cx="2691686" cy="3503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03167" y="290748"/>
            <a:ext cx="3040843" cy="2218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43" y="3438592"/>
            <a:ext cx="3435082" cy="222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401" y="2799881"/>
            <a:ext cx="2976854" cy="2860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66670" y="2867763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66670" y="566060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816699" y="457200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3.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319752" y="265304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4.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9388699" y="566060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5.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262907" y="5486400"/>
            <a:ext cx="3261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Назвіть композиторів та опери.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01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17353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" y="365125"/>
            <a:ext cx="4327302" cy="3279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706" y="472334"/>
            <a:ext cx="3392808" cy="3065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310" y="458652"/>
            <a:ext cx="3569325" cy="3092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73836" y="364472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81442" y="353750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093350" y="346005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3.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56823" y="4391696"/>
            <a:ext cx="5311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 Композитори та  опери, представлені на малюнках.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53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306</Words>
  <Application>Microsoft Office PowerPoint</Application>
  <PresentationFormat>Широкоэкранный</PresentationFormat>
  <Paragraphs>50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17</cp:revision>
  <dcterms:created xsi:type="dcterms:W3CDTF">2020-03-19T11:24:36Z</dcterms:created>
  <dcterms:modified xsi:type="dcterms:W3CDTF">2020-03-19T16:58:32Z</dcterms:modified>
</cp:coreProperties>
</file>